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6608"/>
    <a:srgbClr val="1BB5B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7FC8-D673-6A4D-AEE9-2DD3152F0CD1}" type="datetimeFigureOut">
              <a:rPr lang="fr-FR" smtClean="0"/>
              <a:pPr/>
              <a:t>14/01/2021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24BA-00F2-A349-8778-FC12340A74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179239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7FC8-D673-6A4D-AEE9-2DD3152F0CD1}" type="datetimeFigureOut">
              <a:rPr lang="fr-FR" smtClean="0"/>
              <a:pPr/>
              <a:t>14/01/2021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24BA-00F2-A349-8778-FC12340A74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933576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7FC8-D673-6A4D-AEE9-2DD3152F0CD1}" type="datetimeFigureOut">
              <a:rPr lang="fr-FR" smtClean="0"/>
              <a:pPr/>
              <a:t>14/01/2021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24BA-00F2-A349-8778-FC12340A74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499762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7FC8-D673-6A4D-AEE9-2DD3152F0CD1}" type="datetimeFigureOut">
              <a:rPr lang="fr-FR" smtClean="0"/>
              <a:pPr/>
              <a:t>14/01/2021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24BA-00F2-A349-8778-FC12340A74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165237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7FC8-D673-6A4D-AEE9-2DD3152F0CD1}" type="datetimeFigureOut">
              <a:rPr lang="fr-FR" smtClean="0"/>
              <a:pPr/>
              <a:t>14/01/2021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24BA-00F2-A349-8778-FC12340A74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097905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7FC8-D673-6A4D-AEE9-2DD3152F0CD1}" type="datetimeFigureOut">
              <a:rPr lang="fr-FR" smtClean="0"/>
              <a:pPr/>
              <a:t>14/01/2021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24BA-00F2-A349-8778-FC12340A74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36842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7FC8-D673-6A4D-AEE9-2DD3152F0CD1}" type="datetimeFigureOut">
              <a:rPr lang="fr-FR" smtClean="0"/>
              <a:pPr/>
              <a:t>14/01/2021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24BA-00F2-A349-8778-FC12340A74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013329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7FC8-D673-6A4D-AEE9-2DD3152F0CD1}" type="datetimeFigureOut">
              <a:rPr lang="fr-FR" smtClean="0"/>
              <a:pPr/>
              <a:t>14/01/2021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24BA-00F2-A349-8778-FC12340A74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798909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7FC8-D673-6A4D-AEE9-2DD3152F0CD1}" type="datetimeFigureOut">
              <a:rPr lang="fr-FR" smtClean="0"/>
              <a:pPr/>
              <a:t>14/01/2021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24BA-00F2-A349-8778-FC12340A74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66640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7FC8-D673-6A4D-AEE9-2DD3152F0CD1}" type="datetimeFigureOut">
              <a:rPr lang="fr-FR" smtClean="0"/>
              <a:pPr/>
              <a:t>14/01/2021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24BA-00F2-A349-8778-FC12340A74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60314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7FC8-D673-6A4D-AEE9-2DD3152F0CD1}" type="datetimeFigureOut">
              <a:rPr lang="fr-FR" smtClean="0"/>
              <a:pPr/>
              <a:t>14/01/2021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24BA-00F2-A349-8778-FC12340A74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366340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D7FC8-D673-6A4D-AEE9-2DD3152F0CD1}" type="datetimeFigureOut">
              <a:rPr lang="fr-FR" smtClean="0"/>
              <a:pPr/>
              <a:t>14/01/2021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824BA-00F2-A349-8778-FC12340A74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9349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26884" y="1518570"/>
            <a:ext cx="7431316" cy="1470025"/>
          </a:xfrm>
        </p:spPr>
        <p:txBody>
          <a:bodyPr/>
          <a:lstStyle/>
          <a:p>
            <a:pPr algn="l"/>
            <a:r>
              <a:rPr lang="fr-FR" b="1" dirty="0" smtClean="0">
                <a:ln w="1905"/>
                <a:solidFill>
                  <a:srgbClr val="1BB5B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</a:t>
            </a:r>
            <a:r>
              <a:rPr lang="fr-FR" b="1" dirty="0" smtClean="0">
                <a:ln w="1905"/>
                <a:solidFill>
                  <a:srgbClr val="FC6608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Attestation</a:t>
            </a:r>
            <a:r>
              <a:rPr lang="fr-FR" b="1" dirty="0" smtClean="0">
                <a:ln w="1905"/>
                <a:solidFill>
                  <a:schemeClr val="accent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fr-FR" b="1" dirty="0">
              <a:ln w="1905"/>
              <a:solidFill>
                <a:schemeClr val="accent3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Image 3" descr="carrés-couleur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4662"/>
          <a:stretch/>
        </p:blipFill>
        <p:spPr>
          <a:xfrm>
            <a:off x="-220878" y="0"/>
            <a:ext cx="1038204" cy="6858000"/>
          </a:xfrm>
          <a:prstGeom prst="rect">
            <a:avLst/>
          </a:prstGeom>
        </p:spPr>
      </p:pic>
      <p:pic>
        <p:nvPicPr>
          <p:cNvPr id="6" name="Image 5" descr="carrés-couleur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87942"/>
          <a:stretch/>
        </p:blipFill>
        <p:spPr>
          <a:xfrm>
            <a:off x="8458200" y="0"/>
            <a:ext cx="816198" cy="6858000"/>
          </a:xfrm>
          <a:prstGeom prst="rect">
            <a:avLst/>
          </a:prstGeom>
        </p:spPr>
      </p:pic>
      <p:pic>
        <p:nvPicPr>
          <p:cNvPr id="5" name="Image 4" descr="carrés-couleur.jpg"/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88729"/>
          <a:stretch/>
        </p:blipFill>
        <p:spPr>
          <a:xfrm>
            <a:off x="0" y="0"/>
            <a:ext cx="8991988" cy="1026845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88595"/>
            <a:ext cx="6400800" cy="2341272"/>
          </a:xfrm>
        </p:spPr>
        <p:txBody>
          <a:bodyPr>
            <a:normAutofit fontScale="85000" lnSpcReduction="20000"/>
          </a:bodyPr>
          <a:lstStyle/>
          <a:p>
            <a:r>
              <a:rPr lang="fr-FR" sz="4800" b="1" dirty="0" smtClean="0">
                <a:solidFill>
                  <a:srgbClr val="1BB5B5"/>
                </a:solidFill>
                <a:ea typeface="Calibri"/>
                <a:cs typeface="Calibri"/>
              </a:rPr>
              <a:t>Maria-</a:t>
            </a:r>
            <a:r>
              <a:rPr lang="fr-FR" sz="4800" b="1" dirty="0" err="1" smtClean="0">
                <a:solidFill>
                  <a:srgbClr val="1BB5B5"/>
                </a:solidFill>
                <a:ea typeface="Calibri"/>
                <a:cs typeface="Calibri"/>
              </a:rPr>
              <a:t>ilena</a:t>
            </a:r>
            <a:r>
              <a:rPr lang="fr-FR" sz="4800" b="1" smtClean="0">
                <a:solidFill>
                  <a:srgbClr val="1BB5B5"/>
                </a:solidFill>
                <a:ea typeface="Calibri"/>
                <a:cs typeface="Calibri"/>
              </a:rPr>
              <a:t> GOMES</a:t>
            </a:r>
            <a:endParaRPr lang="fr-FR" sz="4800" b="1" dirty="0" smtClean="0">
              <a:solidFill>
                <a:srgbClr val="1BB5B5"/>
              </a:solidFill>
              <a:ea typeface="Calibri"/>
              <a:cs typeface="Calibri"/>
            </a:endParaRPr>
          </a:p>
          <a:p>
            <a:endParaRPr lang="fr-FR" sz="4800" b="1" dirty="0" smtClean="0">
              <a:solidFill>
                <a:srgbClr val="1BB5B5"/>
              </a:solidFill>
            </a:endParaRPr>
          </a:p>
          <a:p>
            <a:r>
              <a:rPr lang="fr-FR" dirty="0" smtClean="0"/>
              <a:t>Sophrologue formée à l’accompagnement sophrologique des problématiques de poids selon la méthode </a:t>
            </a:r>
            <a:r>
              <a:rPr lang="fr-FR" b="1" dirty="0" err="1" smtClean="0">
                <a:solidFill>
                  <a:srgbClr val="1BB5B5"/>
                </a:solidFill>
              </a:rPr>
              <a:t>Diet’n</a:t>
            </a:r>
            <a:r>
              <a:rPr lang="fr-FR" b="1" dirty="0" smtClean="0">
                <a:solidFill>
                  <a:srgbClr val="1BB5B5"/>
                </a:solidFill>
              </a:rPr>
              <a:t> </a:t>
            </a:r>
            <a:r>
              <a:rPr lang="fr-FR" b="1" dirty="0" err="1" smtClean="0">
                <a:solidFill>
                  <a:srgbClr val="1BB5B5"/>
                </a:solidFill>
              </a:rPr>
              <a:t>Sweet</a:t>
            </a:r>
            <a:endParaRPr lang="fr-FR" b="1" dirty="0">
              <a:solidFill>
                <a:srgbClr val="1BB5B5"/>
              </a:solidFill>
            </a:endParaRPr>
          </a:p>
        </p:txBody>
      </p:sp>
      <p:pic>
        <p:nvPicPr>
          <p:cNvPr id="7" name="Image 6" descr="carrés-couleur.jpg"/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90297"/>
          <a:stretch/>
        </p:blipFill>
        <p:spPr>
          <a:xfrm>
            <a:off x="191544" y="5977884"/>
            <a:ext cx="8952456" cy="880116"/>
          </a:xfrm>
          <a:prstGeom prst="rect">
            <a:avLst/>
          </a:prstGeom>
        </p:spPr>
      </p:pic>
      <p:pic>
        <p:nvPicPr>
          <p:cNvPr id="9" name="Image 8" descr="logo-bl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600" y="1821769"/>
            <a:ext cx="2385733" cy="1000904"/>
          </a:xfrm>
          <a:prstGeom prst="rect">
            <a:avLst/>
          </a:prstGeom>
        </p:spPr>
      </p:pic>
      <p:pic>
        <p:nvPicPr>
          <p:cNvPr id="11" name="Image 10" descr="2020signatureH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321" y="5329867"/>
            <a:ext cx="2374670" cy="829567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7106548" y="1180733"/>
            <a:ext cx="13516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1BB5B5"/>
                </a:solidFill>
              </a:rPr>
              <a:t>Le 10 Avril 2020</a:t>
            </a:r>
            <a:endParaRPr lang="fr-FR" sz="1400" b="1" dirty="0">
              <a:solidFill>
                <a:srgbClr val="1BB5B5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02209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par défaut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par défaut.thmx</Template>
  <TotalTime>41871</TotalTime>
  <Words>22</Words>
  <Application>Microsoft Office PowerPoint</Application>
  <PresentationFormat>Affichage à l'écran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par défaut</vt:lpstr>
      <vt:lpstr>       Attestation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Attestation</dc:title>
  <dc:creator>N &amp; H</dc:creator>
  <cp:lastModifiedBy>Maria Ilena</cp:lastModifiedBy>
  <cp:revision>5</cp:revision>
  <dcterms:created xsi:type="dcterms:W3CDTF">2020-04-20T20:04:20Z</dcterms:created>
  <dcterms:modified xsi:type="dcterms:W3CDTF">2021-01-14T11:05:34Z</dcterms:modified>
</cp:coreProperties>
</file>